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6858000" cy="9144000" type="screen4x3"/>
  <p:notesSz cx="6742113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3" d="100"/>
          <a:sy n="53" d="100"/>
        </p:scale>
        <p:origin x="2268" y="78"/>
      </p:cViewPr>
      <p:guideLst>
        <p:guide orient="horz" pos="328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EE29C-A9BE-4781-9841-51F03035AB70}" type="datetimeFigureOut">
              <a:rPr kumimoji="1" lang="ja-JP" altLang="en-US" smtClean="0"/>
              <a:pPr/>
              <a:t>2014/10/3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982788" y="739775"/>
            <a:ext cx="2776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4B5423-E97F-4379-AC95-956C3E95C4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96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B5423-E97F-4379-AC95-956C3E95C4F8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479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15CF-8C01-4AC0-8271-796809BCC961}" type="datetimeFigureOut">
              <a:rPr kumimoji="1" lang="ja-JP" altLang="en-US" smtClean="0"/>
              <a:pPr/>
              <a:t>2014/10/3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E6C7-9482-4652-89DD-20FFB907EC6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15CF-8C01-4AC0-8271-796809BCC961}" type="datetimeFigureOut">
              <a:rPr kumimoji="1" lang="ja-JP" altLang="en-US" smtClean="0"/>
              <a:pPr/>
              <a:t>2014/10/3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E6C7-9482-4652-89DD-20FFB907EC6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15CF-8C01-4AC0-8271-796809BCC961}" type="datetimeFigureOut">
              <a:rPr kumimoji="1" lang="ja-JP" altLang="en-US" smtClean="0"/>
              <a:pPr/>
              <a:t>2014/10/3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E6C7-9482-4652-89DD-20FFB907EC6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15CF-8C01-4AC0-8271-796809BCC961}" type="datetimeFigureOut">
              <a:rPr kumimoji="1" lang="ja-JP" altLang="en-US" smtClean="0"/>
              <a:pPr/>
              <a:t>2014/10/3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E6C7-9482-4652-89DD-20FFB907EC6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15CF-8C01-4AC0-8271-796809BCC961}" type="datetimeFigureOut">
              <a:rPr kumimoji="1" lang="ja-JP" altLang="en-US" smtClean="0"/>
              <a:pPr/>
              <a:t>2014/10/3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E6C7-9482-4652-89DD-20FFB907EC6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15CF-8C01-4AC0-8271-796809BCC961}" type="datetimeFigureOut">
              <a:rPr kumimoji="1" lang="ja-JP" altLang="en-US" smtClean="0"/>
              <a:pPr/>
              <a:t>2014/10/3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E6C7-9482-4652-89DD-20FFB907EC6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15CF-8C01-4AC0-8271-796809BCC961}" type="datetimeFigureOut">
              <a:rPr kumimoji="1" lang="ja-JP" altLang="en-US" smtClean="0"/>
              <a:pPr/>
              <a:t>2014/10/3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E6C7-9482-4652-89DD-20FFB907EC6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15CF-8C01-4AC0-8271-796809BCC961}" type="datetimeFigureOut">
              <a:rPr kumimoji="1" lang="ja-JP" altLang="en-US" smtClean="0"/>
              <a:pPr/>
              <a:t>2014/10/3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E6C7-9482-4652-89DD-20FFB907EC6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15CF-8C01-4AC0-8271-796809BCC961}" type="datetimeFigureOut">
              <a:rPr kumimoji="1" lang="ja-JP" altLang="en-US" smtClean="0"/>
              <a:pPr/>
              <a:t>2014/10/3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E6C7-9482-4652-89DD-20FFB907EC6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15CF-8C01-4AC0-8271-796809BCC961}" type="datetimeFigureOut">
              <a:rPr kumimoji="1" lang="ja-JP" altLang="en-US" smtClean="0"/>
              <a:pPr/>
              <a:t>2014/10/3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E6C7-9482-4652-89DD-20FFB907EC6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615CF-8C01-4AC0-8271-796809BCC961}" type="datetimeFigureOut">
              <a:rPr kumimoji="1" lang="ja-JP" altLang="en-US" smtClean="0"/>
              <a:pPr/>
              <a:t>2014/10/3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E6C7-9482-4652-89DD-20FFB907EC6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615CF-8C01-4AC0-8271-796809BCC961}" type="datetimeFigureOut">
              <a:rPr kumimoji="1" lang="ja-JP" altLang="en-US" smtClean="0"/>
              <a:pPr/>
              <a:t>2014/10/3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BE6C7-9482-4652-89DD-20FFB907EC6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kudera@carrot.ocn.ne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260648" y="7308304"/>
            <a:ext cx="3600400" cy="43204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60648" y="7092280"/>
            <a:ext cx="3600400" cy="2160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/>
              <a:t>お名前（フリガナ）</a:t>
            </a:r>
            <a:endParaRPr kumimoji="1" lang="ja-JP" altLang="en-US" sz="1400" dirty="0"/>
          </a:p>
        </p:txBody>
      </p:sp>
      <p:sp>
        <p:nvSpPr>
          <p:cNvPr id="14" name="正方形/長方形 13"/>
          <p:cNvSpPr/>
          <p:nvPr/>
        </p:nvSpPr>
        <p:spPr>
          <a:xfrm>
            <a:off x="3861048" y="7308304"/>
            <a:ext cx="2808312" cy="43204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861048" y="7092280"/>
            <a:ext cx="2808312" cy="2160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 smtClean="0"/>
              <a:t>医院名</a:t>
            </a:r>
            <a:endParaRPr kumimoji="1" lang="ja-JP" altLang="en-US" sz="1400" dirty="0"/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260648" y="3072026"/>
            <a:ext cx="6858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000" dirty="0" smtClean="0"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以下、ご宿泊を希望される日程に「　　　」を付けて下さい。</a:t>
            </a: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　</a:t>
            </a:r>
            <a:endParaRPr kumimoji="1" lang="ja-JP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 P丸ゴシック体M" pitchFamily="50" charset="-128"/>
              <a:ea typeface="AR P丸ゴシック体M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　</a:t>
            </a:r>
            <a:endParaRPr kumimoji="1" lang="en-US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 P丸ゴシック体M" pitchFamily="50" charset="-128"/>
              <a:ea typeface="AR P丸ゴシック体M" pitchFamily="50" charset="-128"/>
              <a:cs typeface="ＭＳ Ｐゴシック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60648" y="-36512"/>
            <a:ext cx="6336704" cy="100811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latin typeface="AR P丸ゴシック体M" pitchFamily="50" charset="-128"/>
                <a:ea typeface="AR P丸ゴシック体M" pitchFamily="50" charset="-128"/>
              </a:rPr>
              <a:t> </a:t>
            </a:r>
            <a:r>
              <a:rPr lang="en-US" altLang="ja-JP" sz="2000" b="1" dirty="0" smtClean="0">
                <a:latin typeface="AR P丸ゴシック体M" pitchFamily="50" charset="-128"/>
                <a:ea typeface="AR P丸ゴシック体M" pitchFamily="50" charset="-128"/>
              </a:rPr>
              <a:t>APAID</a:t>
            </a:r>
            <a:r>
              <a:rPr lang="ja-JP" altLang="en-US" sz="2000" b="1" dirty="0" smtClean="0">
                <a:latin typeface="AR P丸ゴシック体M" pitchFamily="50" charset="-128"/>
                <a:ea typeface="AR P丸ゴシック体M" pitchFamily="50" charset="-128"/>
              </a:rPr>
              <a:t>　</a:t>
            </a:r>
            <a:r>
              <a:rPr lang="en-US" altLang="ja-JP" sz="2000" b="1" dirty="0" smtClean="0">
                <a:latin typeface="AR P丸ゴシック体M" pitchFamily="50" charset="-128"/>
                <a:ea typeface="AR P丸ゴシック体M" pitchFamily="50" charset="-128"/>
              </a:rPr>
              <a:t>in</a:t>
            </a:r>
            <a:r>
              <a:rPr lang="ja-JP" altLang="en-US" sz="2000" b="1" dirty="0" smtClean="0">
                <a:latin typeface="AR P丸ゴシック体M" pitchFamily="50" charset="-128"/>
                <a:ea typeface="AR P丸ゴシック体M" pitchFamily="50" charset="-128"/>
              </a:rPr>
              <a:t>　仙台</a:t>
            </a:r>
            <a:endParaRPr kumimoji="1" lang="en-US" altLang="ja-JP" sz="2000" b="1" dirty="0" smtClean="0">
              <a:latin typeface="AR P丸ゴシック体M" pitchFamily="50" charset="-128"/>
              <a:ea typeface="AR P丸ゴシック体M" pitchFamily="50" charset="-128"/>
            </a:endParaRPr>
          </a:p>
          <a:p>
            <a:pPr algn="ctr"/>
            <a:r>
              <a:rPr kumimoji="1" lang="ja-JP" altLang="en-US" sz="2800" b="1" dirty="0" smtClean="0">
                <a:latin typeface="AR P丸ゴシック体M" pitchFamily="50" charset="-128"/>
                <a:ea typeface="AR P丸ゴシック体M" pitchFamily="50" charset="-128"/>
              </a:rPr>
              <a:t>「　宿泊　申込書 </a:t>
            </a:r>
            <a:r>
              <a:rPr lang="ja-JP" altLang="en-US" sz="2800" b="1" dirty="0" smtClean="0">
                <a:latin typeface="AR P丸ゴシック体M" pitchFamily="50" charset="-128"/>
                <a:ea typeface="AR P丸ゴシック体M" pitchFamily="50" charset="-128"/>
              </a:rPr>
              <a:t>」</a:t>
            </a:r>
            <a:endParaRPr kumimoji="1" lang="en-US" altLang="ja-JP" sz="2800" b="1" dirty="0" smtClean="0"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862958" y="3174231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　✔　　</a:t>
            </a:r>
            <a:endParaRPr lang="ja-JP" altLang="en-US" sz="2400" dirty="0"/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936104" y="8426459"/>
            <a:ext cx="4985792" cy="754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〒</a:t>
            </a: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114-0002</a:t>
            </a:r>
            <a:r>
              <a:rPr kumimoji="1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　東京都北区王子</a:t>
            </a: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2-26-2</a:t>
            </a:r>
            <a:r>
              <a:rPr lang="ja-JP" altLang="en-US" sz="600" dirty="0" smtClean="0"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　</a:t>
            </a:r>
            <a:r>
              <a:rPr kumimoji="1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ウェルネスオクデラビルズ</a:t>
            </a: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3F</a:t>
            </a:r>
            <a:endParaRPr kumimoji="1" lang="en-US" altLang="ja-JP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 P丸ゴシック体M" pitchFamily="50" charset="-128"/>
              <a:ea typeface="AR P丸ゴシック体M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100" dirty="0" smtClean="0"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オクデラメディカル</a:t>
            </a:r>
            <a:r>
              <a:rPr kumimoji="1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内　東京形成歯科研究会・事務局</a:t>
            </a:r>
            <a:endParaRPr kumimoji="1" lang="ja-JP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 P丸ゴシック体M" pitchFamily="50" charset="-128"/>
              <a:ea typeface="AR P丸ゴシック体M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TEL</a:t>
            </a:r>
            <a:r>
              <a:rPr kumimoji="1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：</a:t>
            </a: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03-3919-5111</a:t>
            </a:r>
            <a:r>
              <a:rPr lang="ja-JP" altLang="en-US" sz="600" dirty="0" smtClean="0"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　　</a:t>
            </a: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FAX</a:t>
            </a:r>
            <a:r>
              <a:rPr kumimoji="1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：</a:t>
            </a: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03-3919-5114</a:t>
            </a:r>
            <a:endParaRPr kumimoji="1" lang="en-US" altLang="ja-JP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 P丸ゴシック体M" pitchFamily="50" charset="-128"/>
              <a:ea typeface="AR P丸ゴシック体M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E-mail</a:t>
            </a:r>
            <a:r>
              <a:rPr kumimoji="1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：</a:t>
            </a:r>
            <a:r>
              <a:rPr kumimoji="1" lang="en-US" altLang="ja-JP" sz="1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  <a:hlinkClick r:id="rId3"/>
              </a:rPr>
              <a:t>okudera@carrot.ocn.ne.jp</a:t>
            </a:r>
            <a:endParaRPr kumimoji="1" lang="en-US" altLang="ja-JP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 P丸ゴシック体M" pitchFamily="50" charset="-128"/>
              <a:ea typeface="AR P丸ゴシック体M" pitchFamily="50" charset="-128"/>
              <a:cs typeface="ＭＳ Ｐゴシック" pitchFamily="50" charset="-128"/>
            </a:endParaRPr>
          </a:p>
        </p:txBody>
      </p: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310480" y="4189308"/>
            <a:ext cx="640685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□　</a:t>
            </a:r>
            <a:r>
              <a:rPr kumimoji="1" lang="ja-JP" alt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 </a:t>
            </a:r>
            <a:r>
              <a:rPr lang="en-US" altLang="ja-JP" sz="4800" dirty="0" smtClean="0"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11</a:t>
            </a:r>
            <a:r>
              <a:rPr lang="ja-JP" altLang="en-US" sz="4800" dirty="0" smtClean="0"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月</a:t>
            </a:r>
            <a:r>
              <a:rPr lang="en-US" altLang="ja-JP" sz="4800" dirty="0" smtClean="0"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28</a:t>
            </a:r>
            <a:r>
              <a:rPr lang="ja-JP" altLang="en-US" sz="4800" dirty="0" smtClean="0"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日（金）</a:t>
            </a:r>
            <a:endParaRPr lang="en-US" altLang="ja-JP" sz="4800" dirty="0" smtClean="0">
              <a:latin typeface="AR P丸ゴシック体M" pitchFamily="50" charset="-128"/>
              <a:ea typeface="AR P丸ゴシック体M" pitchFamily="50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4800" dirty="0" smtClean="0">
              <a:latin typeface="AR P丸ゴシック体M" pitchFamily="50" charset="-128"/>
              <a:ea typeface="AR P丸ゴシック体M" pitchFamily="50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□　</a:t>
            </a:r>
            <a:r>
              <a:rPr kumimoji="1" lang="ja-JP" alt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 </a:t>
            </a:r>
            <a:r>
              <a:rPr kumimoji="1" lang="en-US" altLang="ja-JP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11</a:t>
            </a:r>
            <a:r>
              <a:rPr kumimoji="1" lang="ja-JP" alt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月</a:t>
            </a:r>
            <a:r>
              <a:rPr kumimoji="1" lang="en-US" altLang="ja-JP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29</a:t>
            </a:r>
            <a:r>
              <a:rPr kumimoji="1" lang="ja-JP" alt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日（土）　</a:t>
            </a:r>
            <a:r>
              <a:rPr lang="ja-JP" altLang="en-US" sz="4800" dirty="0">
                <a:latin typeface="AR P丸ゴシック体M" pitchFamily="50" charset="-128"/>
                <a:ea typeface="AR P丸ゴシック体M" pitchFamily="50" charset="-128"/>
                <a:cs typeface="Times New Roman" pitchFamily="18" charset="0"/>
              </a:rPr>
              <a:t>　</a:t>
            </a:r>
            <a:endParaRPr lang="en-US" altLang="ja-JP" sz="4800" dirty="0" smtClean="0">
              <a:latin typeface="AR P丸ゴシック体M" pitchFamily="50" charset="-128"/>
              <a:ea typeface="AR P丸ゴシック体M" pitchFamily="50" charset="-128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 P丸ゴシック体M" pitchFamily="50" charset="-128"/>
              <a:ea typeface="AR P丸ゴシック体M" pitchFamily="50" charset="-128"/>
              <a:cs typeface="ＭＳ Ｐゴシック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60648" y="1043608"/>
            <a:ext cx="6336704" cy="800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2000" b="1" dirty="0" smtClean="0">
              <a:solidFill>
                <a:schemeClr val="tx1"/>
              </a:solidFill>
              <a:latin typeface="AR P丸ゴシック体M" pitchFamily="50" charset="-128"/>
              <a:ea typeface="AR P丸ゴシック体M" pitchFamily="50" charset="-128"/>
            </a:endParaRPr>
          </a:p>
          <a:p>
            <a:pPr algn="ctr"/>
            <a:r>
              <a:rPr lang="ja-JP" altLang="en-US" sz="2000" b="1" dirty="0" smtClean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→　</a:t>
            </a:r>
            <a:r>
              <a:rPr lang="en-US" altLang="ja-JP" sz="2000" b="1" dirty="0" smtClean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FAX</a:t>
            </a:r>
            <a:r>
              <a:rPr lang="ja-JP" altLang="en-US" sz="2000" b="1" dirty="0" smtClean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　：　</a:t>
            </a:r>
            <a:r>
              <a:rPr lang="en-US" altLang="ja-JP" sz="2000" b="1" dirty="0" smtClean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03-3919-5114</a:t>
            </a:r>
          </a:p>
          <a:p>
            <a:pPr algn="ctr"/>
            <a:r>
              <a:rPr kumimoji="1" lang="ja-JP" altLang="en-US" sz="2000" b="1" dirty="0" smtClean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→　</a:t>
            </a:r>
            <a:r>
              <a:rPr lang="en-US" altLang="ja-JP" sz="2000" b="1" dirty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E-mail</a:t>
            </a:r>
            <a:r>
              <a:rPr lang="ja-JP" altLang="en-US" sz="2000" b="1" dirty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：</a:t>
            </a:r>
            <a:r>
              <a:rPr lang="en-US" altLang="ja-JP" sz="2000" b="1" dirty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okudera@carrot.ocn.ne.jp</a:t>
            </a:r>
          </a:p>
          <a:p>
            <a:pPr algn="ctr"/>
            <a:endParaRPr kumimoji="1" lang="ja-JP" altLang="en-US" sz="2000" b="1" dirty="0">
              <a:solidFill>
                <a:schemeClr val="tx1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15838" y="1682968"/>
            <a:ext cx="6336704" cy="800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2400" b="1" dirty="0" smtClean="0">
              <a:solidFill>
                <a:schemeClr val="tx1"/>
              </a:solidFill>
              <a:latin typeface="AR P丸ゴシック体M" pitchFamily="50" charset="-128"/>
              <a:ea typeface="AR P丸ゴシック体M" pitchFamily="50" charset="-128"/>
            </a:endParaRPr>
          </a:p>
          <a:p>
            <a:pPr algn="ctr"/>
            <a:r>
              <a:rPr lang="ja-JP" altLang="en-US" sz="2400" b="1" dirty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■</a:t>
            </a:r>
            <a:r>
              <a:rPr lang="ja-JP" altLang="en-US" sz="2400" b="1" dirty="0" smtClean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申込締切日：</a:t>
            </a:r>
            <a:r>
              <a:rPr lang="en-US" altLang="ja-JP" sz="2400" b="1" dirty="0" smtClean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2014</a:t>
            </a:r>
            <a:r>
              <a:rPr lang="ja-JP" altLang="en-US" sz="2400" b="1" dirty="0" smtClean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年</a:t>
            </a:r>
            <a:r>
              <a:rPr lang="en-US" altLang="ja-JP" sz="2400" b="1" dirty="0" smtClean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10</a:t>
            </a:r>
            <a:r>
              <a:rPr lang="ja-JP" altLang="en-US" sz="2400" b="1" dirty="0" smtClean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月</a:t>
            </a:r>
            <a:r>
              <a:rPr lang="en-US" altLang="ja-JP" sz="2400" b="1" dirty="0" smtClean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3</a:t>
            </a:r>
            <a:r>
              <a:rPr lang="en-US" altLang="ja-JP" sz="2400" b="1" dirty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1</a:t>
            </a:r>
            <a:r>
              <a:rPr lang="ja-JP" altLang="en-US" sz="2400" b="1" dirty="0" smtClean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日</a:t>
            </a:r>
            <a:r>
              <a:rPr lang="ja-JP" altLang="en-US" sz="2400" b="1" dirty="0" smtClean="0">
                <a:solidFill>
                  <a:schemeClr val="tx1"/>
                </a:solidFill>
                <a:latin typeface="AR P丸ゴシック体M" pitchFamily="50" charset="-128"/>
                <a:ea typeface="AR P丸ゴシック体M" pitchFamily="50" charset="-128"/>
              </a:rPr>
              <a:t>（金）■</a:t>
            </a:r>
            <a:endParaRPr lang="en-US" altLang="ja-JP" sz="2400" b="1" dirty="0">
              <a:solidFill>
                <a:schemeClr val="tx1"/>
              </a:solidFill>
              <a:latin typeface="AR P丸ゴシック体M" pitchFamily="50" charset="-128"/>
              <a:ea typeface="AR P丸ゴシック体M" pitchFamily="50" charset="-128"/>
            </a:endParaRPr>
          </a:p>
          <a:p>
            <a:pPr algn="ctr"/>
            <a:endParaRPr kumimoji="1" lang="ja-JP" altLang="en-US" sz="2400" b="1" dirty="0">
              <a:solidFill>
                <a:schemeClr val="tx1"/>
              </a:solidFill>
              <a:latin typeface="AR P丸ゴシック体M" pitchFamily="50" charset="-128"/>
              <a:ea typeface="AR P丸ゴシック体M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36</Words>
  <Application>Microsoft Office PowerPoint</Application>
  <PresentationFormat>画面に合わせる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 P丸ゴシック体M</vt:lpstr>
      <vt:lpstr>ＭＳ Ｐゴシック</vt:lpstr>
      <vt:lpstr>Arial</vt:lpstr>
      <vt:lpstr>Calibri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hajime okudera</dc:creator>
  <cp:lastModifiedBy>押田浩文</cp:lastModifiedBy>
  <cp:revision>32</cp:revision>
  <cp:lastPrinted>2014-09-29T08:29:08Z</cp:lastPrinted>
  <dcterms:created xsi:type="dcterms:W3CDTF">2013-11-18T05:10:20Z</dcterms:created>
  <dcterms:modified xsi:type="dcterms:W3CDTF">2014-10-03T06:50:28Z</dcterms:modified>
</cp:coreProperties>
</file>